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114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eg>
</file>

<file path=ppt/media/image4.JPG>
</file>

<file path=ppt/media/image5.JP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48BC3-8553-49EF-AD2A-1220D40056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B69B60-5C52-4779-932A-A89366677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67AC7-B05B-41D4-B7B4-12B8480FC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97350-E1AE-43D8-8771-89B89A628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EDDE1-1FC6-46AE-8690-0C1EA617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72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14AB4-3863-40F2-8B71-83CF29293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C2CE5-C491-4A93-A513-59D339C84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ADFA1-97BA-4C81-A51A-553FD2BC4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A27BB1-5153-4613-98B2-0A59795EB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BE161-76E8-49CB-A6F1-77833CFCF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51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C8A6DB-1275-4F8B-A32B-C0051FAD14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456796-F9E2-47FA-A50C-AA0BA6DC96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B29DF-FE38-4A76-8968-FCE1033C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11F0D-9597-4F7A-BBCC-5EAE1708F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ED9E4-225F-48EE-A401-868132A31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324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0EE53-FC5D-4B27-9652-BA4D90FB6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99507-E23C-4EC0-9EAB-64FC2B0BD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CB075-8F56-416D-8EC0-9084FFB04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0DB97-6E5D-4A5D-A1A8-47BA57AB5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E5340-3822-4372-BB55-2F3F6345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222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AA6DF-5D9F-4A41-BE35-A2958535C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6673BC-2FF4-45DB-A8EF-4BC253DF4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69BA8-3B50-461E-9613-C184A32F0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D0519-CC25-4A38-9C44-A500AB9A5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1B65B-63D7-4504-BD7F-32AD62460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664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48620-ECCE-42F2-B1B3-D43641DFA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58B77-B7BF-4C90-83E0-88108128A6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B2A7A3-E38D-4B68-907A-B2DE6BD9C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28148-EC0F-4AA3-808B-965B47F9E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05C17-017E-4C00-9346-6253997F5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C3B4D-D2E7-45E3-A3A4-08F04B530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4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A5B82-5628-4523-A794-0EDB867F0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E388C4-0B71-425C-A180-F45308627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15E39-6178-4CF1-8FAA-AD26BB1C7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DAF121-45E1-40DA-8C94-2FB5B48A37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FC43AE-91B8-41A0-97D7-F188140E05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090FE8-1FD3-4668-949C-FF66C6030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83FE88-1703-4560-91FD-6C6D4959B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15EBB4-23B3-428C-A4FB-53294A3DB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763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7B786-2979-4D8C-9EA2-68488320E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26B97-D80A-4C7A-A436-EA17C55C0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4FFC85-F088-4867-AD88-8959506C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D3884F-1C36-4916-AEAE-564498DCD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90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DE6F6E-7AD7-4E79-9E09-9BA71A35C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3CA39B-6426-4420-8534-8F27B5532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08FBD3-8D57-427D-97CA-BF6BF84E8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05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2DDF3-5E8A-4C8A-8FC7-50B7DBBA9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6F790-7C91-46F0-930C-D93BA11CA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C0066-6ACC-4690-8C30-82A95EA38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D6631-3736-4F20-8A16-C62904748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6B7D07-B30A-457B-8E27-718525FF3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C92BC-3863-4EF7-9F39-AFE7071D5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39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931B3-923F-4BFE-BDAF-5E3DEBD6D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9A7422-EBCD-4DE3-B8AA-369733B15D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656D13-91CA-4145-AA92-93D95C8C5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99066-7FBB-48D9-A1A0-71248E419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746846-4B4A-4D0E-B4C5-4034CDFF2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CB964-4EA3-4DE1-A181-F748F98A4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512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891BB5-C5B3-4070-BE30-24A5DF02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C5A87-29C5-406B-8107-3D8D9408B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E9FF3-CEAB-4868-9819-9B170ED5C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9EF79-A6EF-4517-9891-C830420F5D43}" type="datetimeFigureOut">
              <a:rPr lang="en-US" smtClean="0"/>
              <a:t>5/15/2020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54AD8-B9E4-4FF6-BA1D-2F598DF7B3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50582-1585-44BD-8FCC-8C23FA1A69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36B8D4-605D-402E-A1B9-B6F9896A3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27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window&#10;&#10;Description automatically generated">
            <a:extLst>
              <a:ext uri="{FF2B5EF4-FFF2-40B4-BE49-F238E27FC236}">
                <a16:creationId xmlns:a16="http://schemas.microsoft.com/office/drawing/2014/main" id="{BB9E0495-0F09-44FC-A1A5-6FDA81EDDE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02" y="624027"/>
            <a:ext cx="7540489" cy="52067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4D30C7-C9B9-4060-9A57-BDA751E9ADA9}"/>
              </a:ext>
            </a:extLst>
          </p:cNvPr>
          <p:cNvSpPr txBox="1"/>
          <p:nvPr/>
        </p:nvSpPr>
        <p:spPr>
          <a:xfrm>
            <a:off x="458450" y="5960201"/>
            <a:ext cx="9760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search queries: low light, head lamp, electrical, conduit, circuit box, basement, wire pulling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FB1BEC-9569-4F9A-989B-4D9CCD42E101}"/>
              </a:ext>
            </a:extLst>
          </p:cNvPr>
          <p:cNvSpPr txBox="1"/>
          <p:nvPr/>
        </p:nvSpPr>
        <p:spPr>
          <a:xfrm>
            <a:off x="491403" y="185351"/>
            <a:ext cx="6897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Application / task</a:t>
            </a:r>
          </a:p>
        </p:txBody>
      </p:sp>
    </p:spTree>
    <p:extLst>
      <p:ext uri="{BB962C8B-B14F-4D97-AF65-F5344CB8AC3E}">
        <p14:creationId xmlns:p14="http://schemas.microsoft.com/office/powerpoint/2010/main" val="2730114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48E226-15BE-4CDF-B15E-223F2616843D}"/>
              </a:ext>
            </a:extLst>
          </p:cNvPr>
          <p:cNvSpPr txBox="1"/>
          <p:nvPr/>
        </p:nvSpPr>
        <p:spPr>
          <a:xfrm>
            <a:off x="378940" y="5769742"/>
            <a:ext cx="10139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search queries: scissor lift, steel stud, HVAC, ductwork, threaded rod, Unistrut, spiral duct</a:t>
            </a:r>
          </a:p>
        </p:txBody>
      </p:sp>
      <p:pic>
        <p:nvPicPr>
          <p:cNvPr id="10" name="Picture 9" descr="A tall building in a city&#10;&#10;Description automatically generated">
            <a:extLst>
              <a:ext uri="{FF2B5EF4-FFF2-40B4-BE49-F238E27FC236}">
                <a16:creationId xmlns:a16="http://schemas.microsoft.com/office/drawing/2014/main" id="{6E2489CB-A9BC-4C9E-8EE3-3BA1340AD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13" y="752105"/>
            <a:ext cx="10301171" cy="50075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E4065B-CD46-4985-AF20-A1B6796B1937}"/>
              </a:ext>
            </a:extLst>
          </p:cNvPr>
          <p:cNvSpPr txBox="1"/>
          <p:nvPr/>
        </p:nvSpPr>
        <p:spPr>
          <a:xfrm>
            <a:off x="491403" y="185351"/>
            <a:ext cx="6897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 Environment shot</a:t>
            </a:r>
          </a:p>
        </p:txBody>
      </p:sp>
    </p:spTree>
    <p:extLst>
      <p:ext uri="{BB962C8B-B14F-4D97-AF65-F5344CB8AC3E}">
        <p14:creationId xmlns:p14="http://schemas.microsoft.com/office/powerpoint/2010/main" val="461805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kitchen, ceiling, building&#10;&#10;Description automatically generated">
            <a:extLst>
              <a:ext uri="{FF2B5EF4-FFF2-40B4-BE49-F238E27FC236}">
                <a16:creationId xmlns:a16="http://schemas.microsoft.com/office/drawing/2014/main" id="{3008AD9F-01FF-4BA3-B786-189D5EC76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03" y="704335"/>
            <a:ext cx="6936260" cy="52021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718E5C-8C4B-4840-8F91-28CDC45BEF87}"/>
              </a:ext>
            </a:extLst>
          </p:cNvPr>
          <p:cNvSpPr txBox="1"/>
          <p:nvPr/>
        </p:nvSpPr>
        <p:spPr>
          <a:xfrm>
            <a:off x="391297" y="6041590"/>
            <a:ext cx="10139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search queries: basement, ladder, water heater, fan, 5 gallon bucket, utility sink, low light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8012FC-C0EC-4BC7-BACA-53B6E0392530}"/>
              </a:ext>
            </a:extLst>
          </p:cNvPr>
          <p:cNvSpPr txBox="1"/>
          <p:nvPr/>
        </p:nvSpPr>
        <p:spPr>
          <a:xfrm>
            <a:off x="491403" y="185351"/>
            <a:ext cx="6897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 Environment Shot</a:t>
            </a:r>
          </a:p>
        </p:txBody>
      </p:sp>
    </p:spTree>
    <p:extLst>
      <p:ext uri="{BB962C8B-B14F-4D97-AF65-F5344CB8AC3E}">
        <p14:creationId xmlns:p14="http://schemas.microsoft.com/office/powerpoint/2010/main" val="2234279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uilding, outdoor, bench, sitting&#10;&#10;Description automatically generated">
            <a:extLst>
              <a:ext uri="{FF2B5EF4-FFF2-40B4-BE49-F238E27FC236}">
                <a16:creationId xmlns:a16="http://schemas.microsoft.com/office/drawing/2014/main" id="{5A4C00B7-2B64-4076-8408-99069A02E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52866" y="1365334"/>
            <a:ext cx="5154143" cy="38656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262A88-CE28-411D-903D-E24EF3B55C7A}"/>
              </a:ext>
            </a:extLst>
          </p:cNvPr>
          <p:cNvSpPr txBox="1"/>
          <p:nvPr/>
        </p:nvSpPr>
        <p:spPr>
          <a:xfrm>
            <a:off x="391297" y="6041590"/>
            <a:ext cx="437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search queries: chalk line, square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177A90-E0D3-49EC-981B-AD9E97750BFF}"/>
              </a:ext>
            </a:extLst>
          </p:cNvPr>
          <p:cNvSpPr txBox="1"/>
          <p:nvPr/>
        </p:nvSpPr>
        <p:spPr>
          <a:xfrm>
            <a:off x="491403" y="185351"/>
            <a:ext cx="6897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Tool Tour</a:t>
            </a:r>
          </a:p>
        </p:txBody>
      </p:sp>
      <p:pic>
        <p:nvPicPr>
          <p:cNvPr id="9" name="Picture 8" descr="A picture containing building, table, sitting, small&#10;&#10;Description automatically generated">
            <a:extLst>
              <a:ext uri="{FF2B5EF4-FFF2-40B4-BE49-F238E27FC236}">
                <a16:creationId xmlns:a16="http://schemas.microsoft.com/office/drawing/2014/main" id="{35C019C6-AA93-44F1-9AE0-5B17684B33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53" r="20842"/>
          <a:stretch/>
        </p:blipFill>
        <p:spPr>
          <a:xfrm>
            <a:off x="5251622" y="721064"/>
            <a:ext cx="6491198" cy="51541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05DB82-BACD-46E2-8FF9-747799C92823}"/>
              </a:ext>
            </a:extLst>
          </p:cNvPr>
          <p:cNvSpPr txBox="1"/>
          <p:nvPr/>
        </p:nvSpPr>
        <p:spPr>
          <a:xfrm>
            <a:off x="5251622" y="6041590"/>
            <a:ext cx="6549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search queries: charger, duct tape, drill, wrench, hammer, carpenter’s square, hole saw, 5 gallon bucket</a:t>
            </a:r>
          </a:p>
        </p:txBody>
      </p:sp>
    </p:spTree>
    <p:extLst>
      <p:ext uri="{BB962C8B-B14F-4D97-AF65-F5344CB8AC3E}">
        <p14:creationId xmlns:p14="http://schemas.microsoft.com/office/powerpoint/2010/main" val="258024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262A88-CE28-411D-903D-E24EF3B55C7A}"/>
              </a:ext>
            </a:extLst>
          </p:cNvPr>
          <p:cNvSpPr txBox="1"/>
          <p:nvPr/>
        </p:nvSpPr>
        <p:spPr>
          <a:xfrm>
            <a:off x="391297" y="6041590"/>
            <a:ext cx="9455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search queries: string lights, safety glasses, respirator, head lamp, beanie, hi-vis vest, gloves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177A90-E0D3-49EC-981B-AD9E97750BFF}"/>
              </a:ext>
            </a:extLst>
          </p:cNvPr>
          <p:cNvSpPr txBox="1"/>
          <p:nvPr/>
        </p:nvSpPr>
        <p:spPr>
          <a:xfrm>
            <a:off x="491403" y="185351"/>
            <a:ext cx="6897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Tradesmen</a:t>
            </a:r>
          </a:p>
        </p:txBody>
      </p:sp>
      <p:pic>
        <p:nvPicPr>
          <p:cNvPr id="8" name="Content Placeholder 7" descr="A person wearing a hat&#10;&#10;Description automatically generated">
            <a:extLst>
              <a:ext uri="{FF2B5EF4-FFF2-40B4-BE49-F238E27FC236}">
                <a16:creationId xmlns:a16="http://schemas.microsoft.com/office/drawing/2014/main" id="{837607A5-86BD-4DF7-B909-24AF277033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97" y="643872"/>
            <a:ext cx="9455814" cy="5308528"/>
          </a:xfrm>
        </p:spPr>
      </p:pic>
    </p:spTree>
    <p:extLst>
      <p:ext uri="{BB962C8B-B14F-4D97-AF65-F5344CB8AC3E}">
        <p14:creationId xmlns:p14="http://schemas.microsoft.com/office/powerpoint/2010/main" val="2036008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M staff cart attachment.mov-WEB">
            <a:hlinkClick r:id="" action="ppaction://media"/>
            <a:extLst>
              <a:ext uri="{FF2B5EF4-FFF2-40B4-BE49-F238E27FC236}">
                <a16:creationId xmlns:a16="http://schemas.microsoft.com/office/drawing/2014/main" id="{B2BD1145-1BC0-43C6-8A8B-B8EC83DAFD0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5694" y="1418121"/>
            <a:ext cx="5802313" cy="435133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A9DD7F-E980-46FE-A988-D5F316D8A2AE}"/>
              </a:ext>
            </a:extLst>
          </p:cNvPr>
          <p:cNvSpPr txBox="1"/>
          <p:nvPr/>
        </p:nvSpPr>
        <p:spPr>
          <a:xfrm>
            <a:off x="391296" y="6041590"/>
            <a:ext cx="11197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search queries</a:t>
            </a:r>
            <a:r>
              <a:rPr lang="en-US"/>
              <a:t>: job cart</a:t>
            </a:r>
            <a:r>
              <a:rPr lang="en-US" dirty="0"/>
              <a:t>, BIM, Trimble, total robotic station, layout, marking, hard hat, head lamp, pencil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2EFC6F-87A1-493C-BA7F-E5D8B62526DA}"/>
              </a:ext>
            </a:extLst>
          </p:cNvPr>
          <p:cNvSpPr txBox="1"/>
          <p:nvPr/>
        </p:nvSpPr>
        <p:spPr>
          <a:xfrm>
            <a:off x="491403" y="185351"/>
            <a:ext cx="6897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187064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2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5BD2655B3CC341942A123F806FC12F" ma:contentTypeVersion="11" ma:contentTypeDescription="Create a new document." ma:contentTypeScope="" ma:versionID="87ae4298930b3f643aef782ebf19e29c">
  <xsd:schema xmlns:xsd="http://www.w3.org/2001/XMLSchema" xmlns:xs="http://www.w3.org/2001/XMLSchema" xmlns:p="http://schemas.microsoft.com/office/2006/metadata/properties" xmlns:ns1="http://schemas.microsoft.com/sharepoint/v3" xmlns:ns2="33fdd258-a0e4-4553-901f-d805b51e5cca" targetNamespace="http://schemas.microsoft.com/office/2006/metadata/properties" ma:root="true" ma:fieldsID="cfa09664265f033137d7a2f613cb3358" ns1:_="" ns2:_="">
    <xsd:import namespace="http://schemas.microsoft.com/sharepoint/v3"/>
    <xsd:import namespace="33fdd258-a0e4-4553-901f-d805b51e5c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7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8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fdd258-a0e4-4553-901f-d805b51e5c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940D468D-B023-4D01-8823-E383E0829721}"/>
</file>

<file path=customXml/itemProps2.xml><?xml version="1.0" encoding="utf-8"?>
<ds:datastoreItem xmlns:ds="http://schemas.openxmlformats.org/officeDocument/2006/customXml" ds:itemID="{48F8ED04-EF4F-4FD5-8BB3-6D6804FC943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4B2087F-E2D7-47C0-B911-2C5ED886CC59}">
  <ds:schemaRefs>
    <ds:schemaRef ds:uri="http://schemas.openxmlformats.org/package/2006/metadata/core-properties"/>
    <ds:schemaRef ds:uri="http://purl.org/dc/terms/"/>
    <ds:schemaRef ds:uri="http://purl.org/dc/dcmitype/"/>
    <ds:schemaRef ds:uri="cde1771b-5a63-482a-829a-82788d8757b4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FEI PPT</Template>
  <TotalTime>63</TotalTime>
  <Words>156</Words>
  <Application>Microsoft Office PowerPoint</Application>
  <PresentationFormat>Widescreen</PresentationFormat>
  <Paragraphs>13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Wenzel, Liesbeth</dc:creator>
  <cp:lastModifiedBy>Wenzel, Liesbeth</cp:lastModifiedBy>
  <cp:revision>5</cp:revision>
  <dcterms:created xsi:type="dcterms:W3CDTF">2020-05-15T20:27:05Z</dcterms:created>
  <dcterms:modified xsi:type="dcterms:W3CDTF">2020-05-15T21:31:03Z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0x010100A05BD2655B3CC341942A123F806FC12F</vt:lpwstr>
  </property>
</Properties>
</file>

<file path=docProps/thumbnail.jpeg>
</file>